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94" r:id="rId5"/>
    <p:sldMasterId id="2147483654" r:id="rId6"/>
    <p:sldMasterId id="2147483658" r:id="rId7"/>
    <p:sldMasterId id="2147483666" r:id="rId8"/>
    <p:sldMasterId id="2147483670" r:id="rId9"/>
    <p:sldMasterId id="2147483682" r:id="rId10"/>
  </p:sldMasterIdLst>
  <p:notesMasterIdLst>
    <p:notesMasterId r:id="rId17"/>
  </p:notesMasterIdLst>
  <p:sldIdLst>
    <p:sldId id="263" r:id="rId11"/>
    <p:sldId id="257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75121" autoAdjust="0"/>
  </p:normalViewPr>
  <p:slideViewPr>
    <p:cSldViewPr snapToGrid="0" snapToObjects="1">
      <p:cViewPr varScale="1">
        <p:scale>
          <a:sx n="83" d="100"/>
          <a:sy n="83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BBD6-DCFE-6044-9C8F-720AC070CBA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C17C-6385-3848-8F1E-CF11CA81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C17C-6385-3848-8F1E-CF11CA8156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0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4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50A0-F65D-ED4E-8C00-0853CDA153C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2A7-DD5F-CB49-998F-04C300D9B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9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17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9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40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50A0-F65D-ED4E-8C00-0853CDA153C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2A7-DD5F-CB49-998F-04C300D9B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4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4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68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B43-6B98-624A-B7F3-34280279715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5EC-4BEA-C640-ABBA-2C20501BE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7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1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9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5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B43-6B98-624A-B7F3-34280279715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5EC-4BEA-C640-ABBA-2C20501BE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B43-6B98-624A-B7F3-34280279715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5EC-4BEA-C640-ABBA-2C20501BE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81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61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FED-DA1C-3B40-AADF-35B54CD9D3D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76DA-4A1D-9F4F-A4D1-99395D7A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1563"/>
            <a:ext cx="10509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221288"/>
            <a:ext cx="10509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FED-DA1C-3B40-AADF-35B54CD9D3D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76DA-4A1D-9F4F-A4D1-99395D7A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17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9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40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50A0-F65D-ED4E-8C00-0853CDA153C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2A7-DD5F-CB49-998F-04C300D9BC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1B43-6B98-624A-B7F3-34280279715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65EC-4BEA-C640-ABBA-2C20501BE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AFED-DA1C-3B40-AADF-35B54CD9D3D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76DA-4A1D-9F4F-A4D1-99395D7AB0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37A2-57E1-534F-9AD1-C1758D9C294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9A51-B8FA-254B-9021-47F5950E88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E6FE-C292-3040-B4A7-B279C7184FA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6712-7193-8644-B21E-6C44A9B7AD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32F7-1A2F-B440-B1CE-6883A6F6AB3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483A-9C27-7148-81E7-F2934B35D2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453191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932866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32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A8BFCC001CE4E82F3E689FAD7D4E0" ma:contentTypeVersion="3" ma:contentTypeDescription="Create a new document." ma:contentTypeScope="" ma:versionID="05594c7f4b4961ea993e696dd77cd25e">
  <xsd:schema xmlns:xsd="http://www.w3.org/2001/XMLSchema" xmlns:xs="http://www.w3.org/2001/XMLSchema" xmlns:p="http://schemas.microsoft.com/office/2006/metadata/properties" xmlns:ns2="bdce1381-54c6-4e94-9768-2f8de58d8427" targetNamespace="http://schemas.microsoft.com/office/2006/metadata/properties" ma:root="true" ma:fieldsID="fe2404e15443ecc47005b5abdd6d9cbc" ns2:_="">
    <xsd:import namespace="bdce1381-54c6-4e94-9768-2f8de58d84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e1381-54c6-4e94-9768-2f8de58d84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CEC88A-BEED-4F93-AB1A-3BE3E636F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e1381-54c6-4e94-9768-2f8de58d8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4F006-0B10-4CE6-B9F2-6FCAEAE5BD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6E7494-24E5-448D-9381-5E96A25338D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dce1381-54c6-4e94-9768-2f8de58d8427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6_Custom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Adam Goede</cp:lastModifiedBy>
  <cp:revision>10</cp:revision>
  <dcterms:created xsi:type="dcterms:W3CDTF">2017-03-14T15:47:02Z</dcterms:created>
  <dcterms:modified xsi:type="dcterms:W3CDTF">2017-04-13T19:42:10Z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0x0101009F7A8BFCC001CE4E82F3E689FAD7D4E0</vt:lpwstr>
  </property>
</Properties>
</file>